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694"/>
  </p:normalViewPr>
  <p:slideViewPr>
    <p:cSldViewPr snapToGrid="0" snapToObjects="1">
      <p:cViewPr>
        <p:scale>
          <a:sx n="141" d="100"/>
          <a:sy n="141" d="100"/>
        </p:scale>
        <p:origin x="2272" y="-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5/21/22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9D7D69-CD5A-4416-A00F-EC45DC9CF40C}"/>
              </a:ext>
            </a:extLst>
          </p:cNvPr>
          <p:cNvGrpSpPr/>
          <p:nvPr/>
        </p:nvGrpSpPr>
        <p:grpSpPr>
          <a:xfrm>
            <a:off x="234227" y="553420"/>
            <a:ext cx="6483096" cy="6014082"/>
            <a:chOff x="1093189" y="105027"/>
            <a:chExt cx="15272711" cy="1259860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42165-A341-4D2C-8040-C8627BE7BA19}"/>
                </a:ext>
              </a:extLst>
            </p:cNvPr>
            <p:cNvSpPr/>
            <p:nvPr/>
          </p:nvSpPr>
          <p:spPr>
            <a:xfrm>
              <a:off x="1093189" y="105027"/>
              <a:ext cx="15272711" cy="125986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9E3EE13-8705-094C-B99F-6929CD837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43839" y="597622"/>
              <a:ext cx="7062341" cy="1182811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61022C-73E1-144C-BA49-83EC72CCD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03" t="2992" r="21701" b="8359"/>
            <a:stretch/>
          </p:blipFill>
          <p:spPr>
            <a:xfrm>
              <a:off x="2617837" y="534340"/>
              <a:ext cx="5313473" cy="118992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491FE7-9723-CD46-9B89-7050774C27C9}"/>
                </a:ext>
              </a:extLst>
            </p:cNvPr>
            <p:cNvSpPr txBox="1"/>
            <p:nvPr/>
          </p:nvSpPr>
          <p:spPr>
            <a:xfrm rot="16200000">
              <a:off x="236681" y="5974836"/>
              <a:ext cx="4044538" cy="543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rial" panose="020B0604020202020204" pitchFamily="34" charset="0"/>
                  <a:cs typeface="Arial" panose="020B0604020202020204" pitchFamily="34" charset="0"/>
                </a:rPr>
                <a:t>Chronology number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F1B13D42-2553-8148-87B1-32BA355FB23F}"/>
                </a:ext>
              </a:extLst>
            </p:cNvPr>
            <p:cNvSpPr/>
            <p:nvPr/>
          </p:nvSpPr>
          <p:spPr>
            <a:xfrm rot="10800000">
              <a:off x="1263813" y="1348212"/>
              <a:ext cx="870282" cy="10995268"/>
            </a:xfrm>
            <a:prstGeom prst="downArrow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0000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April </a:t>
              </a:r>
              <a:r>
                <a:rPr lang="en-US" sz="900" i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sz="900" baseline="-250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max</a:t>
              </a:r>
              <a:endParaRPr lang="en-US" sz="9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F0C768-21DB-D44F-AEAE-24F169336050}"/>
                </a:ext>
              </a:extLst>
            </p:cNvPr>
            <p:cNvSpPr txBox="1"/>
            <p:nvPr/>
          </p:nvSpPr>
          <p:spPr>
            <a:xfrm>
              <a:off x="2437127" y="1788944"/>
              <a:ext cx="668933" cy="492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+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438908-AE1B-F34F-B971-7020472B798E}"/>
                </a:ext>
              </a:extLst>
            </p:cNvPr>
            <p:cNvSpPr txBox="1"/>
            <p:nvPr/>
          </p:nvSpPr>
          <p:spPr>
            <a:xfrm rot="16200000">
              <a:off x="1782363" y="2426385"/>
              <a:ext cx="1277781" cy="5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SCBI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851BDD9-33F5-E74E-86C7-253F14699E3B}"/>
                </a:ext>
              </a:extLst>
            </p:cNvPr>
            <p:cNvSpPr txBox="1"/>
            <p:nvPr/>
          </p:nvSpPr>
          <p:spPr>
            <a:xfrm rot="16200000">
              <a:off x="1984326" y="9189257"/>
              <a:ext cx="1033723" cy="5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7323185-13B3-1E4B-B05D-E9B169F0DB52}"/>
                </a:ext>
              </a:extLst>
            </p:cNvPr>
            <p:cNvSpPr/>
            <p:nvPr/>
          </p:nvSpPr>
          <p:spPr>
            <a:xfrm>
              <a:off x="3106059" y="9574396"/>
              <a:ext cx="4772438" cy="1839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49737E2-BFFF-5744-86DF-2C59964EE65F}"/>
                </a:ext>
              </a:extLst>
            </p:cNvPr>
            <p:cNvCxnSpPr>
              <a:cxnSpLocks/>
            </p:cNvCxnSpPr>
            <p:nvPr/>
          </p:nvCxnSpPr>
          <p:spPr>
            <a:xfrm>
              <a:off x="2748234" y="9550575"/>
              <a:ext cx="0" cy="2500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272C4D2-5726-1346-A44C-E94545B3BFC9}"/>
                </a:ext>
              </a:extLst>
            </p:cNvPr>
            <p:cNvGrpSpPr/>
            <p:nvPr/>
          </p:nvGrpSpPr>
          <p:grpSpPr>
            <a:xfrm>
              <a:off x="14175213" y="11072273"/>
              <a:ext cx="1869924" cy="1161981"/>
              <a:chOff x="5948365" y="6188740"/>
              <a:chExt cx="779135" cy="58081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E699592-9803-6747-A3BB-399D23EC5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8365" y="6188740"/>
                <a:ext cx="779135" cy="580810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7B0B757-D8A9-4B35-8645-BEA6F05100E7}"/>
                  </a:ext>
                </a:extLst>
              </p:cNvPr>
              <p:cNvSpPr/>
              <p:nvPr/>
            </p:nvSpPr>
            <p:spPr>
              <a:xfrm>
                <a:off x="6136874" y="6424551"/>
                <a:ext cx="129989" cy="1212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B39488-4569-4FF4-B2C5-F34665AF8C38}"/>
                </a:ext>
              </a:extLst>
            </p:cNvPr>
            <p:cNvSpPr/>
            <p:nvPr/>
          </p:nvSpPr>
          <p:spPr>
            <a:xfrm>
              <a:off x="3126834" y="2515596"/>
              <a:ext cx="4772438" cy="7380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C94895-9583-4DFF-BF17-330AF4F1BDA6}"/>
                </a:ext>
              </a:extLst>
            </p:cNvPr>
            <p:cNvCxnSpPr>
              <a:cxnSpLocks/>
            </p:cNvCxnSpPr>
            <p:nvPr/>
          </p:nvCxnSpPr>
          <p:spPr>
            <a:xfrm>
              <a:off x="2622704" y="2532476"/>
              <a:ext cx="0" cy="70446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C72661-DFB0-4C21-A257-E3973BD4B5FE}"/>
                </a:ext>
              </a:extLst>
            </p:cNvPr>
            <p:cNvGrpSpPr/>
            <p:nvPr/>
          </p:nvGrpSpPr>
          <p:grpSpPr>
            <a:xfrm>
              <a:off x="8304885" y="9997805"/>
              <a:ext cx="5634787" cy="1361307"/>
              <a:chOff x="981253" y="4839610"/>
              <a:chExt cx="2347827" cy="361665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E2B1AC-636C-4FF0-9606-A1E403F5786D}"/>
                  </a:ext>
                </a:extLst>
              </p:cNvPr>
              <p:cNvSpPr txBox="1"/>
              <p:nvPr/>
            </p:nvSpPr>
            <p:spPr>
              <a:xfrm rot="16200000">
                <a:off x="906157" y="4914706"/>
                <a:ext cx="361665" cy="211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3190E83-3FBA-4422-829B-3A1E63E6D433}"/>
                  </a:ext>
                </a:extLst>
              </p:cNvPr>
              <p:cNvSpPr/>
              <p:nvPr/>
            </p:nvSpPr>
            <p:spPr>
              <a:xfrm>
                <a:off x="1340564" y="5074144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E73E591-2CBA-45FF-B2DC-EA1EDC8F7A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5214" y="5063803"/>
                <a:ext cx="5129" cy="1009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90F8EBC-629E-4123-9D33-91057EFE3625}"/>
                </a:ext>
              </a:extLst>
            </p:cNvPr>
            <p:cNvGrpSpPr/>
            <p:nvPr/>
          </p:nvGrpSpPr>
          <p:grpSpPr>
            <a:xfrm>
              <a:off x="8285545" y="2459179"/>
              <a:ext cx="5655848" cy="1361307"/>
              <a:chOff x="965993" y="4877509"/>
              <a:chExt cx="2356602" cy="361665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4FC9BB-AA43-4031-8FFA-15151497FCCE}"/>
                  </a:ext>
                </a:extLst>
              </p:cNvPr>
              <p:cNvSpPr txBox="1"/>
              <p:nvPr/>
            </p:nvSpPr>
            <p:spPr>
              <a:xfrm rot="16200000">
                <a:off x="890897" y="4952605"/>
                <a:ext cx="361665" cy="211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EFA6C1E-126D-4643-A056-5758DB337239}"/>
                  </a:ext>
                </a:extLst>
              </p:cNvPr>
              <p:cNvSpPr/>
              <p:nvPr/>
            </p:nvSpPr>
            <p:spPr>
              <a:xfrm>
                <a:off x="1334079" y="5094826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49E026E-3D4C-40C6-9000-1FF7FC6418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9593" y="5030752"/>
                <a:ext cx="5129" cy="19682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960B18-C375-1844-B59E-B66AAF22394A}"/>
                </a:ext>
              </a:extLst>
            </p:cNvPr>
            <p:cNvSpPr txBox="1"/>
            <p:nvPr/>
          </p:nvSpPr>
          <p:spPr>
            <a:xfrm>
              <a:off x="9307400" y="135096"/>
              <a:ext cx="4632270" cy="48355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Diffuse porous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94A473-9ED4-A64B-A417-3BC1BA03E003}"/>
                </a:ext>
              </a:extLst>
            </p:cNvPr>
            <p:cNvSpPr txBox="1"/>
            <p:nvPr/>
          </p:nvSpPr>
          <p:spPr>
            <a:xfrm>
              <a:off x="3239292" y="135096"/>
              <a:ext cx="4632270" cy="48355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Ring porous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7F7FA68-657D-A643-B7AC-C0E3FBBA0874}"/>
              </a:ext>
            </a:extLst>
          </p:cNvPr>
          <p:cNvGrpSpPr/>
          <p:nvPr/>
        </p:nvGrpSpPr>
        <p:grpSpPr>
          <a:xfrm>
            <a:off x="114300" y="419682"/>
            <a:ext cx="6483096" cy="6035854"/>
            <a:chOff x="114300" y="419682"/>
            <a:chExt cx="6483096" cy="603585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FD31206-7815-48F4-B007-156955EBD6A3}"/>
                </a:ext>
              </a:extLst>
            </p:cNvPr>
            <p:cNvGrpSpPr/>
            <p:nvPr/>
          </p:nvGrpSpPr>
          <p:grpSpPr>
            <a:xfrm>
              <a:off x="114300" y="419682"/>
              <a:ext cx="6483096" cy="6035854"/>
              <a:chOff x="114300" y="413680"/>
              <a:chExt cx="14630400" cy="132343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827099A-799C-4D2C-AD9D-F9A8D8DA4D6D}"/>
                  </a:ext>
                </a:extLst>
              </p:cNvPr>
              <p:cNvSpPr/>
              <p:nvPr/>
            </p:nvSpPr>
            <p:spPr>
              <a:xfrm>
                <a:off x="114300" y="427057"/>
                <a:ext cx="14630400" cy="132209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579D011-2460-4B4F-9DE5-DE40B83FD4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1451" y="990853"/>
                <a:ext cx="6514456" cy="12521401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FC12124-DA39-D54E-B8C4-92F192509E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6559" y="932622"/>
                <a:ext cx="5293116" cy="12616989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60B18-C375-1844-B59E-B66AAF22394A}"/>
                  </a:ext>
                </a:extLst>
              </p:cNvPr>
              <p:cNvSpPr txBox="1"/>
              <p:nvPr/>
            </p:nvSpPr>
            <p:spPr>
              <a:xfrm>
                <a:off x="7845421" y="413680"/>
                <a:ext cx="4574269" cy="5061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Diffuse porous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2491FE7-9723-CD46-9B89-7050774C27C9}"/>
                  </a:ext>
                </a:extLst>
              </p:cNvPr>
              <p:cNvSpPr txBox="1"/>
              <p:nvPr/>
            </p:nvSpPr>
            <p:spPr>
              <a:xfrm rot="16200000">
                <a:off x="-1034648" y="6210174"/>
                <a:ext cx="4854832" cy="520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Chronology number</a:t>
                </a:r>
              </a:p>
            </p:txBody>
          </p:sp>
          <p:sp>
            <p:nvSpPr>
              <p:cNvPr id="34" name="Down Arrow 33">
                <a:extLst>
                  <a:ext uri="{FF2B5EF4-FFF2-40B4-BE49-F238E27FC236}">
                    <a16:creationId xmlns:a16="http://schemas.microsoft.com/office/drawing/2014/main" id="{F1B13D42-2553-8148-87B1-32BA355FB23F}"/>
                  </a:ext>
                </a:extLst>
              </p:cNvPr>
              <p:cNvSpPr/>
              <p:nvPr/>
            </p:nvSpPr>
            <p:spPr>
              <a:xfrm rot="10800000">
                <a:off x="314225" y="2048213"/>
                <a:ext cx="805174" cy="11284727"/>
              </a:xfrm>
              <a:prstGeom prst="downArrow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rgbClr val="C00000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April </a:t>
                </a:r>
                <a:r>
                  <a:rPr lang="en-US" sz="900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  <a:r>
                  <a:rPr lang="en-US" sz="900" baseline="-25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max</a:t>
                </a:r>
                <a:endParaRPr lang="en-US" sz="9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5F0C768-21DB-D44F-AEAE-24F169336050}"/>
                  </a:ext>
                </a:extLst>
              </p:cNvPr>
              <p:cNvSpPr txBox="1"/>
              <p:nvPr/>
            </p:nvSpPr>
            <p:spPr>
              <a:xfrm>
                <a:off x="1899808" y="2247403"/>
                <a:ext cx="618888" cy="505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Helvetica" pitchFamily="2" charset="0"/>
                  </a:rPr>
                  <a:t>+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94A473-9ED4-A64B-A417-3BC1BA03E003}"/>
                  </a:ext>
                </a:extLst>
              </p:cNvPr>
              <p:cNvSpPr txBox="1"/>
              <p:nvPr/>
            </p:nvSpPr>
            <p:spPr>
              <a:xfrm>
                <a:off x="2252062" y="413680"/>
                <a:ext cx="4622572" cy="5061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Ring porous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1AB3D8F-661B-4BC4-88E1-2742AA06D2AE}"/>
                  </a:ext>
                </a:extLst>
              </p:cNvPr>
              <p:cNvSpPr/>
              <p:nvPr/>
            </p:nvSpPr>
            <p:spPr>
              <a:xfrm>
                <a:off x="2252063" y="10535117"/>
                <a:ext cx="4622574" cy="1887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Helvetica" pitchFamily="2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0707454-4F2C-43EC-88FB-E277C6C27CC1}"/>
                  </a:ext>
                </a:extLst>
              </p:cNvPr>
              <p:cNvSpPr txBox="1"/>
              <p:nvPr/>
            </p:nvSpPr>
            <p:spPr>
              <a:xfrm rot="16200000">
                <a:off x="1172914" y="10170042"/>
                <a:ext cx="1085767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276D36B-91EB-4F2D-AC7D-1DA02A19A5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3740" y="10527787"/>
                <a:ext cx="6567" cy="20345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5173A8E-43FB-481F-AF18-3ED7EA457849}"/>
                  </a:ext>
                </a:extLst>
              </p:cNvPr>
              <p:cNvSpPr/>
              <p:nvPr/>
            </p:nvSpPr>
            <p:spPr>
              <a:xfrm>
                <a:off x="2260387" y="2983972"/>
                <a:ext cx="4614250" cy="80707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11264E6-2520-49AD-82E5-092A0941AB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37922" y="3026004"/>
                <a:ext cx="0" cy="72301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D4EB588-31C5-4B56-89C0-515E302CC901}"/>
                  </a:ext>
                </a:extLst>
              </p:cNvPr>
              <p:cNvSpPr txBox="1"/>
              <p:nvPr/>
            </p:nvSpPr>
            <p:spPr>
              <a:xfrm rot="16200000">
                <a:off x="920215" y="2923833"/>
                <a:ext cx="1311419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4D313B5-25D4-4FD4-A0EB-7E2027946522}"/>
                  </a:ext>
                </a:extLst>
              </p:cNvPr>
              <p:cNvSpPr/>
              <p:nvPr/>
            </p:nvSpPr>
            <p:spPr>
              <a:xfrm>
                <a:off x="7845421" y="11863854"/>
                <a:ext cx="4581891" cy="3538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Helvetica" pitchFamily="2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9A39C502-BC8C-45C7-97B1-8E2138FD3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10904" y="11863854"/>
                <a:ext cx="0" cy="3139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48DDA4F-DFDC-4F15-8E4A-D56A72AD8836}"/>
                  </a:ext>
                </a:extLst>
              </p:cNvPr>
              <p:cNvGrpSpPr/>
              <p:nvPr/>
            </p:nvGrpSpPr>
            <p:grpSpPr>
              <a:xfrm>
                <a:off x="6960387" y="3055764"/>
                <a:ext cx="5459303" cy="1397145"/>
                <a:chOff x="937916" y="4882871"/>
                <a:chExt cx="2377058" cy="361665"/>
              </a:xfrm>
            </p:grpSpPr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4F97EFB-148F-48D8-A67E-DBF4924CF454}"/>
                    </a:ext>
                  </a:extLst>
                </p:cNvPr>
                <p:cNvSpPr txBox="1"/>
                <p:nvPr/>
              </p:nvSpPr>
              <p:spPr>
                <a:xfrm rot="16200000">
                  <a:off x="862931" y="4957856"/>
                  <a:ext cx="361665" cy="2116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SCBI</a:t>
                  </a: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8B84E7-3CF5-40B1-8099-7777BCDF812C}"/>
                    </a:ext>
                  </a:extLst>
                </p:cNvPr>
                <p:cNvSpPr/>
                <p:nvPr/>
              </p:nvSpPr>
              <p:spPr>
                <a:xfrm>
                  <a:off x="1326458" y="5080295"/>
                  <a:ext cx="1988516" cy="7897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latin typeface="Helvetica" pitchFamily="2" charset="0"/>
                  </a:endParaRPr>
                </a:p>
              </p:txBody>
            </p: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9AEA6C40-AA50-4404-8556-DAFD5BFF4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19106" y="5073500"/>
                  <a:ext cx="5129" cy="100949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5E6B07D-1202-47E5-8A17-9DDDF5CE9668}"/>
                  </a:ext>
                </a:extLst>
              </p:cNvPr>
              <p:cNvSpPr txBox="1"/>
              <p:nvPr/>
            </p:nvSpPr>
            <p:spPr>
              <a:xfrm rot="16200000">
                <a:off x="6558363" y="11432382"/>
                <a:ext cx="1277951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0820450-537C-1A4D-AC81-FF2E2AA74ADD}"/>
                </a:ext>
              </a:extLst>
            </p:cNvPr>
            <p:cNvGrpSpPr/>
            <p:nvPr/>
          </p:nvGrpSpPr>
          <p:grpSpPr>
            <a:xfrm>
              <a:off x="5678765" y="5788756"/>
              <a:ext cx="793762" cy="554684"/>
              <a:chOff x="5678765" y="5788756"/>
              <a:chExt cx="793762" cy="554684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3F26793-2662-8D4E-BF32-878C6F4AA0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8765" y="5788756"/>
                <a:ext cx="793762" cy="554684"/>
              </a:xfrm>
              <a:prstGeom prst="rect">
                <a:avLst/>
              </a:prstGeom>
            </p:spPr>
          </p:pic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83185E1-8F33-D148-A50F-2269C0486C3B}"/>
                  </a:ext>
                </a:extLst>
              </p:cNvPr>
              <p:cNvSpPr/>
              <p:nvPr/>
            </p:nvSpPr>
            <p:spPr>
              <a:xfrm>
                <a:off x="5952290" y="6013960"/>
                <a:ext cx="132429" cy="1158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63CB4F3-3815-2143-A300-EF403C2CFDEB}"/>
              </a:ext>
            </a:extLst>
          </p:cNvPr>
          <p:cNvGrpSpPr/>
          <p:nvPr/>
        </p:nvGrpSpPr>
        <p:grpSpPr>
          <a:xfrm>
            <a:off x="187452" y="464181"/>
            <a:ext cx="6483096" cy="6117336"/>
            <a:chOff x="187452" y="464181"/>
            <a:chExt cx="6483096" cy="611733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37487A7-78B8-4E4F-A6D7-2B4922F8833F}"/>
                </a:ext>
              </a:extLst>
            </p:cNvPr>
            <p:cNvGrpSpPr/>
            <p:nvPr/>
          </p:nvGrpSpPr>
          <p:grpSpPr>
            <a:xfrm>
              <a:off x="187452" y="464181"/>
              <a:ext cx="6483096" cy="6117336"/>
              <a:chOff x="108003" y="455127"/>
              <a:chExt cx="6483096" cy="6117336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296262A-7A8B-4206-A1F2-0A5ED6F09BB1}"/>
                  </a:ext>
                </a:extLst>
              </p:cNvPr>
              <p:cNvGrpSpPr/>
              <p:nvPr/>
            </p:nvGrpSpPr>
            <p:grpSpPr>
              <a:xfrm>
                <a:off x="108003" y="455127"/>
                <a:ext cx="6483096" cy="6117336"/>
                <a:chOff x="176464" y="427058"/>
                <a:chExt cx="6681536" cy="6474674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827099A-799C-4D2C-AD9D-F9A8D8DA4D6D}"/>
                    </a:ext>
                  </a:extLst>
                </p:cNvPr>
                <p:cNvSpPr/>
                <p:nvPr/>
              </p:nvSpPr>
              <p:spPr>
                <a:xfrm>
                  <a:off x="176464" y="427058"/>
                  <a:ext cx="6681536" cy="64389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0A1E3255-77DF-48FD-B13A-48789DBBA1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164" t="3518" r="1836" b="8201"/>
                <a:stretch/>
              </p:blipFill>
              <p:spPr>
                <a:xfrm>
                  <a:off x="3451192" y="789271"/>
                  <a:ext cx="2891564" cy="6076709"/>
                </a:xfrm>
                <a:prstGeom prst="rect">
                  <a:avLst/>
                </a:prstGeom>
              </p:spPr>
            </p:pic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9BE6B8F4-192F-4C0D-A412-0B5C8003F9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2850" t="2499" r="20900" b="7657"/>
                <a:stretch/>
              </p:blipFill>
              <p:spPr>
                <a:xfrm>
                  <a:off x="947916" y="699740"/>
                  <a:ext cx="2254941" cy="6201992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2960B18-C375-1844-B59E-B66AAF22394A}"/>
                    </a:ext>
                  </a:extLst>
                </p:cNvPr>
                <p:cNvSpPr txBox="1"/>
                <p:nvPr/>
              </p:nvSpPr>
              <p:spPr>
                <a:xfrm>
                  <a:off x="3613816" y="513299"/>
                  <a:ext cx="2035476" cy="24431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Diffuse porous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B2491FE7-9723-CD46-9B89-7050774C27C9}"/>
                    </a:ext>
                  </a:extLst>
                </p:cNvPr>
                <p:cNvSpPr txBox="1"/>
                <p:nvPr/>
              </p:nvSpPr>
              <p:spPr>
                <a:xfrm rot="16200000">
                  <a:off x="-289969" y="3416320"/>
                  <a:ext cx="2034723" cy="2378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Chronology number</a:t>
                  </a:r>
                </a:p>
              </p:txBody>
            </p:sp>
            <p:sp>
              <p:nvSpPr>
                <p:cNvPr id="34" name="Down Arrow 33">
                  <a:extLst>
                    <a:ext uri="{FF2B5EF4-FFF2-40B4-BE49-F238E27FC236}">
                      <a16:creationId xmlns:a16="http://schemas.microsoft.com/office/drawing/2014/main" id="{F1B13D42-2553-8148-87B1-32BA355FB23F}"/>
                    </a:ext>
                  </a:extLst>
                </p:cNvPr>
                <p:cNvSpPr/>
                <p:nvPr/>
              </p:nvSpPr>
              <p:spPr>
                <a:xfrm rot="10800000">
                  <a:off x="241658" y="1216597"/>
                  <a:ext cx="360809" cy="5495925"/>
                </a:xfrm>
                <a:prstGeom prst="downArrow">
                  <a:avLst/>
                </a:pr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C00000"/>
                    </a:gs>
                  </a:gsLst>
                  <a:lin ang="5400000" scaled="1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algn="ctr"/>
                  <a:r>
                    <a:rPr lang="en-US" sz="9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April </a:t>
                  </a:r>
                  <a:r>
                    <a:rPr lang="en-US" sz="900" i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US" sz="900" baseline="-250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max</a:t>
                  </a:r>
                  <a:endParaRPr lang="en-US" sz="9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5F0C768-21DB-D44F-AEAE-24F169336050}"/>
                    </a:ext>
                  </a:extLst>
                </p:cNvPr>
                <p:cNvSpPr txBox="1"/>
                <p:nvPr/>
              </p:nvSpPr>
              <p:spPr>
                <a:xfrm>
                  <a:off x="918421" y="1313608"/>
                  <a:ext cx="277332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bg1"/>
                      </a:solidFill>
                      <a:latin typeface="Helvetica" pitchFamily="2" charset="0"/>
                    </a:rPr>
                    <a:t>+</a:t>
                  </a:r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8194A473-9ED4-A64B-A417-3BC1BA03E003}"/>
                    </a:ext>
                  </a:extLst>
                </p:cNvPr>
                <p:cNvSpPr txBox="1"/>
                <p:nvPr/>
              </p:nvSpPr>
              <p:spPr>
                <a:xfrm>
                  <a:off x="1195753" y="513299"/>
                  <a:ext cx="1947997" cy="24431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Ring porous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F1AB3D8F-661B-4BC4-88E1-2742AA06D2AE}"/>
                    </a:ext>
                  </a:extLst>
                </p:cNvPr>
                <p:cNvSpPr/>
                <p:nvPr/>
              </p:nvSpPr>
              <p:spPr>
                <a:xfrm>
                  <a:off x="1088217" y="5390473"/>
                  <a:ext cx="2071438" cy="9144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Helvetica" pitchFamily="2" charset="0"/>
                  </a:endParaRP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D0707454-4F2C-43EC-88FB-E277C6C27CC1}"/>
                    </a:ext>
                  </a:extLst>
                </p:cNvPr>
                <p:cNvSpPr txBox="1"/>
                <p:nvPr/>
              </p:nvSpPr>
              <p:spPr>
                <a:xfrm rot="16200000">
                  <a:off x="620439" y="5205187"/>
                  <a:ext cx="494508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HF</a:t>
                  </a:r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5276D36B-91EB-4F2D-AC7D-1DA02A19A5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59088" y="5373699"/>
                  <a:ext cx="0" cy="12498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5173A8E-43FB-481F-AF18-3ED7EA457849}"/>
                    </a:ext>
                  </a:extLst>
                </p:cNvPr>
                <p:cNvSpPr/>
                <p:nvPr/>
              </p:nvSpPr>
              <p:spPr>
                <a:xfrm>
                  <a:off x="1091579" y="1745310"/>
                  <a:ext cx="2067707" cy="38308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latin typeface="Helvetica" pitchFamily="2" charset="0"/>
                  </a:endParaRPr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11264E6-2520-49AD-82E5-092A0941AB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8421" y="1745311"/>
                  <a:ext cx="0" cy="35212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D4EB588-31C5-4B56-89C0-515E302CC901}"/>
                    </a:ext>
                  </a:extLst>
                </p:cNvPr>
                <p:cNvSpPr txBox="1"/>
                <p:nvPr/>
              </p:nvSpPr>
              <p:spPr>
                <a:xfrm rot="16200000">
                  <a:off x="499644" y="1701082"/>
                  <a:ext cx="638693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SCBI</a:t>
                  </a: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4D313B5-25D4-4FD4-A0EB-7E2027946522}"/>
                    </a:ext>
                  </a:extLst>
                </p:cNvPr>
                <p:cNvSpPr/>
                <p:nvPr/>
              </p:nvSpPr>
              <p:spPr>
                <a:xfrm>
                  <a:off x="3596085" y="6054105"/>
                  <a:ext cx="2053207" cy="14859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Helvetica" pitchFamily="2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9A39C502-BC8C-45C7-97B1-8E2138FD37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00396" y="6042930"/>
                  <a:ext cx="0" cy="1529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48DDA4F-DFDC-4F15-8E4A-D56A72AD8836}"/>
                    </a:ext>
                  </a:extLst>
                </p:cNvPr>
                <p:cNvGrpSpPr/>
                <p:nvPr/>
              </p:nvGrpSpPr>
              <p:grpSpPr>
                <a:xfrm>
                  <a:off x="3226507" y="1789555"/>
                  <a:ext cx="2433821" cy="680442"/>
                  <a:chOff x="957747" y="4878186"/>
                  <a:chExt cx="2364848" cy="361665"/>
                </a:xfrm>
              </p:grpSpPr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14F97EFB-148F-48D8-A67E-DBF4924CF454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884787" y="4951146"/>
                    <a:ext cx="361665" cy="21574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8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SCBI</a:t>
                    </a:r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E78B84E7-3CF5-40B1-8099-7777BCDF812C}"/>
                      </a:ext>
                    </a:extLst>
                  </p:cNvPr>
                  <p:cNvSpPr/>
                  <p:nvPr/>
                </p:nvSpPr>
                <p:spPr>
                  <a:xfrm>
                    <a:off x="1334079" y="5084485"/>
                    <a:ext cx="1988516" cy="7897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>
                      <a:latin typeface="Helvetica" pitchFamily="2" charset="0"/>
                    </a:endParaRPr>
                  </a:p>
                </p:txBody>
              </p:sp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9AEA6C40-AA50-4404-8556-DAFD5BFF47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9593" y="5073500"/>
                    <a:ext cx="5129" cy="100949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55E6B07D-1202-47E5-8A17-9DDDF5CE9668}"/>
                    </a:ext>
                  </a:extLst>
                </p:cNvPr>
                <p:cNvSpPr txBox="1"/>
                <p:nvPr/>
              </p:nvSpPr>
              <p:spPr>
                <a:xfrm rot="16200000">
                  <a:off x="3012416" y="5883852"/>
                  <a:ext cx="585465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HF</a:t>
                  </a:r>
                </a:p>
              </p:txBody>
            </p:sp>
          </p:grp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9EA5DE1D-33F2-5840-8933-C18A5CD54E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24850" y="5888342"/>
                <a:ext cx="793762" cy="554684"/>
              </a:xfrm>
              <a:prstGeom prst="rect">
                <a:avLst/>
              </a:prstGeom>
            </p:spPr>
          </p:pic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2F4B489-D670-7841-9255-820C70574BD8}"/>
                </a:ext>
              </a:extLst>
            </p:cNvPr>
            <p:cNvSpPr/>
            <p:nvPr/>
          </p:nvSpPr>
          <p:spPr>
            <a:xfrm>
              <a:off x="5798379" y="6122599"/>
              <a:ext cx="132429" cy="115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1319</TotalTime>
  <Words>67</Words>
  <Application>Microsoft Macintosh PowerPoint</Application>
  <PresentationFormat>Letter Paper (8.5x11 in)</PresentationFormat>
  <Paragraphs>39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41</cp:revision>
  <dcterms:created xsi:type="dcterms:W3CDTF">2021-04-16T13:12:09Z</dcterms:created>
  <dcterms:modified xsi:type="dcterms:W3CDTF">2022-05-21T11:04:34Z</dcterms:modified>
</cp:coreProperties>
</file>

<file path=docProps/thumbnail.jpeg>
</file>